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jpeg" ContentType="image/jpeg"/>
  <Default Extension="xml" ContentType="application/xml"/>
  <Default Extension="gif" ContentType="image/gif"/>
  <Default Extension="jpg" ContentType="image/jpg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1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ustomXml" Target="../customXml/item1.xml"/></Relationship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4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4252" y="1147919"/>
            <a:ext cx="16489562" cy="41568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0440" y="7322175"/>
            <a:ext cx="6246086" cy="201855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5201" y="6167420"/>
            <a:ext cx="2632293" cy="35972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20191" y="6197734"/>
            <a:ext cx="6247674" cy="28264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03517" y="6275554"/>
            <a:ext cx="5420794" cy="98148"/>
            <a:chOff x="4103517" y="6275554"/>
            <a:chExt cx="5420794" cy="98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03517" y="6275554"/>
              <a:ext cx="5420794" cy="981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8307" y="1060326"/>
            <a:ext cx="7010685" cy="131240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3068" y="2127021"/>
            <a:ext cx="917569" cy="73247"/>
            <a:chOff x="1313068" y="2127021"/>
            <a:chExt cx="917569" cy="732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3068" y="2127021"/>
              <a:ext cx="917569" cy="7324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942" y="2623063"/>
            <a:ext cx="9849469" cy="70744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94958" y="2588226"/>
            <a:ext cx="6242624" cy="7377647"/>
            <a:chOff x="11394958" y="2588226"/>
            <a:chExt cx="6242624" cy="737764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94958" y="2588226"/>
              <a:ext cx="6242624" cy="73776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4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815" y="3791831"/>
            <a:ext cx="11020494" cy="20456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9979" y="6359903"/>
            <a:ext cx="3049713" cy="35856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5925" y="-561181"/>
            <a:ext cx="5151007" cy="6868101"/>
            <a:chOff x="1255925" y="-561181"/>
            <a:chExt cx="5151007" cy="686810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5925" y="-561181"/>
              <a:ext cx="5151007" cy="68681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8307" y="1060326"/>
            <a:ext cx="3243246" cy="11745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3068" y="2127021"/>
            <a:ext cx="917569" cy="73247"/>
            <a:chOff x="1313068" y="2127021"/>
            <a:chExt cx="917569" cy="732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3068" y="2127021"/>
              <a:ext cx="917569" cy="732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6413" y="2641185"/>
            <a:ext cx="15432889" cy="6964091"/>
            <a:chOff x="1426413" y="2641185"/>
            <a:chExt cx="15432889" cy="696409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6413" y="2641185"/>
              <a:ext cx="15432889" cy="69640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8307" y="1060326"/>
            <a:ext cx="3252770" cy="11745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3068" y="2127021"/>
            <a:ext cx="917569" cy="73247"/>
            <a:chOff x="1313068" y="2127021"/>
            <a:chExt cx="917569" cy="732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3068" y="2127021"/>
              <a:ext cx="917569" cy="732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0111" y="2549987"/>
            <a:ext cx="16345492" cy="7324824"/>
            <a:chOff x="970111" y="2549987"/>
            <a:chExt cx="16345492" cy="732482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0111" y="2549987"/>
              <a:ext cx="16345492" cy="73248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04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6727" y="2939088"/>
            <a:ext cx="15961313" cy="35083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9979" y="6359903"/>
            <a:ext cx="3097332" cy="35856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5925" y="-561181"/>
            <a:ext cx="5151007" cy="6868101"/>
            <a:chOff x="1255925" y="-561181"/>
            <a:chExt cx="5151007" cy="686810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5925" y="-561181"/>
              <a:ext cx="5151007" cy="68681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067" y="1165086"/>
            <a:ext cx="4534551" cy="1074091"/>
            <a:chOff x="1313067" y="1165086"/>
            <a:chExt cx="4534551" cy="10740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307" y="1060326"/>
              <a:ext cx="1746771" cy="1399057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68" y="2127021"/>
              <a:ext cx="917569" cy="73247"/>
              <a:chOff x="1313068" y="2127021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13068" y="2127021"/>
                <a:ext cx="917569" cy="7324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313067" y="3320605"/>
            <a:ext cx="16317946" cy="5548102"/>
            <a:chOff x="1313067" y="3320605"/>
            <a:chExt cx="16317946" cy="554810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3067" y="3320605"/>
              <a:ext cx="16317946" cy="55481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04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6728" y="2939090"/>
            <a:ext cx="15961236" cy="384451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9979" y="6359903"/>
            <a:ext cx="3049711" cy="358564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5925" y="-561181"/>
            <a:ext cx="5151007" cy="6868101"/>
            <a:chOff x="1255925" y="-561181"/>
            <a:chExt cx="5151007" cy="686810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5925" y="-561181"/>
              <a:ext cx="5151007" cy="68681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8307" y="1060326"/>
            <a:ext cx="6803648" cy="11745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3068" y="2127021"/>
            <a:ext cx="917569" cy="73247"/>
            <a:chOff x="1313068" y="2127021"/>
            <a:chExt cx="917569" cy="732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3068" y="2127021"/>
              <a:ext cx="917569" cy="732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6388" y="3032416"/>
            <a:ext cx="16312939" cy="6270286"/>
            <a:chOff x="986388" y="3032416"/>
            <a:chExt cx="16312939" cy="6270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6388" y="3032416"/>
              <a:ext cx="16312939" cy="6270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04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09024" y="4022977"/>
            <a:ext cx="15947085" cy="218691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9979" y="6359903"/>
            <a:ext cx="3059235" cy="358564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5925" y="-561181"/>
            <a:ext cx="5151007" cy="6868101"/>
            <a:chOff x="1255925" y="-561181"/>
            <a:chExt cx="5151007" cy="686810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5925" y="-561181"/>
              <a:ext cx="5151007" cy="68681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8307" y="1060326"/>
            <a:ext cx="3243248" cy="11745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3068" y="2127021"/>
            <a:ext cx="917569" cy="73247"/>
            <a:chOff x="1313068" y="2127021"/>
            <a:chExt cx="917569" cy="732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3068" y="2127021"/>
              <a:ext cx="917569" cy="732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9280" y="3410337"/>
            <a:ext cx="17527155" cy="5181465"/>
            <a:chOff x="379280" y="3410337"/>
            <a:chExt cx="17527155" cy="51814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9280" y="3410337"/>
              <a:ext cx="17527155" cy="51814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4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3071" y="4557471"/>
            <a:ext cx="8837951" cy="20456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5925" y="6731969"/>
            <a:ext cx="917569" cy="73247"/>
            <a:chOff x="1255925" y="6731969"/>
            <a:chExt cx="917569" cy="732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5925" y="6731969"/>
              <a:ext cx="917569" cy="7324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73578" y="6309150"/>
            <a:ext cx="3293488" cy="35856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90476" y="-561181"/>
            <a:ext cx="5151007" cy="6868101"/>
            <a:chOff x="11790476" y="-561181"/>
            <a:chExt cx="5151007" cy="686810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90476" y="-561181"/>
              <a:ext cx="5151007" cy="68681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04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09024" y="4022976"/>
            <a:ext cx="15868236" cy="202662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9979" y="6359903"/>
            <a:ext cx="3049711" cy="358564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5925" y="-561181"/>
            <a:ext cx="5151007" cy="6868101"/>
            <a:chOff x="1255925" y="-561181"/>
            <a:chExt cx="5151007" cy="686810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5925" y="-561181"/>
              <a:ext cx="5151007" cy="68681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8307" y="1060326"/>
            <a:ext cx="3195628" cy="11650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3068" y="2127021"/>
            <a:ext cx="917569" cy="73247"/>
            <a:chOff x="1313068" y="2127021"/>
            <a:chExt cx="917569" cy="732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3068" y="2127021"/>
              <a:ext cx="917569" cy="7324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2562" y="3051800"/>
            <a:ext cx="17031613" cy="624596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8307" y="1060326"/>
            <a:ext cx="6117189" cy="11745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3068" y="2127021"/>
            <a:ext cx="917569" cy="73247"/>
            <a:chOff x="1313068" y="2127021"/>
            <a:chExt cx="917569" cy="732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3068" y="2127021"/>
              <a:ext cx="917569" cy="7324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4415" y="2845002"/>
            <a:ext cx="9961047" cy="10882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0902" y="4468663"/>
            <a:ext cx="8100045" cy="5160936"/>
            <a:chOff x="860902" y="4468663"/>
            <a:chExt cx="8100045" cy="516093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0902" y="4468663"/>
              <a:ext cx="8100045" cy="51609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94628" y="4451856"/>
            <a:ext cx="8104345" cy="5160936"/>
            <a:chOff x="9394628" y="4451856"/>
            <a:chExt cx="8104345" cy="516093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94628" y="4451856"/>
              <a:ext cx="8104345" cy="51609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8307" y="1060326"/>
            <a:ext cx="6117189" cy="11745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3068" y="2127021"/>
            <a:ext cx="917569" cy="73247"/>
            <a:chOff x="1313068" y="2127021"/>
            <a:chExt cx="917569" cy="732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3068" y="2127021"/>
              <a:ext cx="917569" cy="7324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4412" y="2845002"/>
            <a:ext cx="7430376" cy="10882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4717" y="4453782"/>
            <a:ext cx="9542779" cy="4757847"/>
            <a:chOff x="644717" y="4453782"/>
            <a:chExt cx="9542779" cy="475784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4717" y="4453782"/>
              <a:ext cx="9542779" cy="47578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13616" y="4470588"/>
            <a:ext cx="7230500" cy="4757847"/>
            <a:chOff x="10613616" y="4470588"/>
            <a:chExt cx="7230500" cy="475784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13616" y="4470588"/>
              <a:ext cx="7230500" cy="47578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8307" y="1060326"/>
            <a:ext cx="6117189" cy="11745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3068" y="2127021"/>
            <a:ext cx="917569" cy="73247"/>
            <a:chOff x="1313068" y="2127021"/>
            <a:chExt cx="917569" cy="732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3068" y="2127021"/>
              <a:ext cx="917569" cy="7324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4716" y="2441297"/>
            <a:ext cx="10144260" cy="29479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95503" y="2865739"/>
            <a:ext cx="4600594" cy="6887172"/>
            <a:chOff x="13195503" y="2865739"/>
            <a:chExt cx="4600594" cy="688717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95503" y="2865739"/>
              <a:ext cx="4600594" cy="68871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6870" y="5603488"/>
            <a:ext cx="6171429" cy="4149423"/>
            <a:chOff x="716870" y="5603488"/>
            <a:chExt cx="6171429" cy="414942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6870" y="5603488"/>
              <a:ext cx="6171429" cy="41494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63866" y="5603488"/>
            <a:ext cx="4944968" cy="4164678"/>
            <a:chOff x="7663866" y="5603488"/>
            <a:chExt cx="4944968" cy="416467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63866" y="5603488"/>
              <a:ext cx="4944968" cy="41646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98701" y="9752911"/>
            <a:ext cx="6009750" cy="327634"/>
            <a:chOff x="7198701" y="9752911"/>
            <a:chExt cx="6009750" cy="32763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98701" y="9752911"/>
              <a:ext cx="6009750" cy="3276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4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06967" y="2307176"/>
            <a:ext cx="10989484" cy="35083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42963" y="6731969"/>
            <a:ext cx="917569" cy="73247"/>
            <a:chOff x="16242963" y="6731969"/>
            <a:chExt cx="917569" cy="732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42963" y="6731969"/>
              <a:ext cx="917569" cy="7324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9980" y="6359901"/>
            <a:ext cx="3059240" cy="35856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55925" y="447222"/>
            <a:ext cx="5151007" cy="6868101"/>
            <a:chOff x="1255925" y="447222"/>
            <a:chExt cx="5151007" cy="686810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5925" y="447222"/>
              <a:ext cx="5151007" cy="68681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8307" y="1060326"/>
            <a:ext cx="3233723" cy="11745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3068" y="2127021"/>
            <a:ext cx="917569" cy="73247"/>
            <a:chOff x="1313068" y="2127021"/>
            <a:chExt cx="917569" cy="732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3068" y="2127021"/>
              <a:ext cx="917569" cy="7324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2536" y="2793545"/>
            <a:ext cx="11287544" cy="66075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236644" y="635190"/>
            <a:ext cx="3784756" cy="3793683"/>
            <a:chOff x="13236644" y="635190"/>
            <a:chExt cx="3784756" cy="37936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36644" y="635190"/>
              <a:ext cx="3784756" cy="37936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05693" y="4295436"/>
            <a:ext cx="5344137" cy="5721370"/>
            <a:chOff x="12305693" y="4295436"/>
            <a:chExt cx="5344137" cy="57213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05693" y="4295436"/>
              <a:ext cx="5344137" cy="57213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8307" y="1060326"/>
            <a:ext cx="5759789" cy="131240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3068" y="2127021"/>
            <a:ext cx="917569" cy="73247"/>
            <a:chOff x="1313068" y="2127021"/>
            <a:chExt cx="917569" cy="732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3068" y="2127021"/>
              <a:ext cx="917569" cy="7324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7325" y="2778756"/>
            <a:ext cx="2965681" cy="60515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24396" y="2812367"/>
            <a:ext cx="1952872" cy="54878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71398" y="2778753"/>
            <a:ext cx="2966005" cy="6051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95419" y="3658535"/>
            <a:ext cx="2864997" cy="6171429"/>
            <a:chOff x="1195419" y="3658535"/>
            <a:chExt cx="2864997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5419" y="3658535"/>
              <a:ext cx="2864997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32812" y="3658535"/>
            <a:ext cx="5265135" cy="6171429"/>
            <a:chOff x="5332812" y="3658535"/>
            <a:chExt cx="5265135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32812" y="3658535"/>
              <a:ext cx="5265135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66473" y="3658535"/>
            <a:ext cx="6495779" cy="6171429"/>
            <a:chOff x="11266473" y="3658535"/>
            <a:chExt cx="6495779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66473" y="3658535"/>
              <a:ext cx="6495779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8307" y="1060326"/>
            <a:ext cx="7010685" cy="131240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3068" y="2127021"/>
            <a:ext cx="917569" cy="73247"/>
            <a:chOff x="1313068" y="2127021"/>
            <a:chExt cx="917569" cy="732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3068" y="2127021"/>
              <a:ext cx="917569" cy="7324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4412" y="2845002"/>
            <a:ext cx="10170591" cy="19035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84369" y="5428571"/>
            <a:ext cx="16357339" cy="4048441"/>
            <a:chOff x="1184369" y="5428571"/>
            <a:chExt cx="16357339" cy="404844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4369" y="5428571"/>
              <a:ext cx="16357339" cy="404844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14748" y="4868125"/>
            <a:ext cx="878738" cy="59640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43195" y="4868120"/>
            <a:ext cx="878300" cy="5964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36225" y="4892210"/>
            <a:ext cx="1130005" cy="5964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4039D8C052BED4A9766320D1B1867C6" ma:contentTypeVersion="10" ma:contentTypeDescription="새 문서를 만듭니다." ma:contentTypeScope="" ma:versionID="d785502184e1095709860f296cc81f67">
  <xsd:schema xmlns:xsd="http://www.w3.org/2001/XMLSchema" xmlns:xs="http://www.w3.org/2001/XMLSchema" xmlns:p="http://schemas.microsoft.com/office/2006/metadata/properties" xmlns:ns2="cfb843f2-2d00-49bd-868f-52d6f4ab6ca9" targetNamespace="http://schemas.microsoft.com/office/2006/metadata/properties" ma:root="true" ma:fieldsID="3ed87bb6639a0f629f17cb81d6690afd" ns2:_="">
    <xsd:import namespace="cfb843f2-2d00-49bd-868f-52d6f4ab6ca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b843f2-2d00-49bd-868f-52d6f4ab6c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4" nillable="true" ma:taxonomy="true" ma:internalName="lcf76f155ced4ddcb4097134ff3c332f" ma:taxonomyFieldName="MediaServiceImageTags" ma:displayName="이미지 태그" ma:readOnly="false" ma:fieldId="{5cf76f15-5ced-4ddc-b409-7134ff3c332f}" ma:taxonomyMulti="true" ma:sspId="59f65d27-7d66-41f1-9e86-1d8e5656102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fb843f2-2d00-49bd-868f-52d6f4ab6ca9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F43B8FF-1CD7-4A8C-887D-7E68739DEA2E}"/>
</file>

<file path=customXml/itemProps2.xml><?xml version="1.0" encoding="utf-8"?>
<ds:datastoreItem xmlns:ds="http://schemas.openxmlformats.org/officeDocument/2006/customXml" ds:itemID="{2E1EBA7D-7A81-4C28-AB69-DC50270E351A}"/>
</file>

<file path=customXml/itemProps3.xml><?xml version="1.0" encoding="utf-8"?>
<ds:datastoreItem xmlns:ds="http://schemas.openxmlformats.org/officeDocument/2006/customXml" ds:itemID="{00775531-82B3-4CAE-B307-91B19C53A4FD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2022-07-06T17:09:41Z</dcterms:created>
  <dcterms:modified xsi:type="dcterms:W3CDTF">2022-07-06T17:09:41Z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0x01010044039D8C052BED4A9766320D1B1867C6</vt:lpwstr>
  </property>
</Properties>
</file>